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1" r:id="rId3"/>
    <p:sldId id="319" r:id="rId4"/>
    <p:sldId id="322" r:id="rId5"/>
    <p:sldId id="323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914400"/>
            <a:ext cx="6934200" cy="2895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4400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67862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t 6ô 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>	</a:t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gveviK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mv‡f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885" y="1295400"/>
            <a:ext cx="7924800" cy="51398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t- </a:t>
            </a:r>
          </a:p>
          <a:p>
            <a:pPr algn="just"/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AZ¨vaywbK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±ª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c×wZZ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†÷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qswµq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w_I‡WvjvBU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mvnv‡h¨v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Zxh©K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Gwj‡fkb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d¬vwc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‡¯‹i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67" y="990600"/>
            <a:ext cx="7213233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>
                <a:latin typeface="SutonnyMJ" pitchFamily="2" charset="0"/>
              </a:rPr>
              <a:t>†UvUvj †÷k‡bi mvnv‡h¨ Avbyf~wgK I Dj¤^ `~iZ¡ </a:t>
            </a:r>
            <a:r>
              <a:rPr lang="en-US" sz="2800" b="1" dirty="0" smtClean="0">
                <a:latin typeface="SutonnyMJ" pitchFamily="2" charset="0"/>
              </a:rPr>
              <a:t>wbY©q:</a:t>
            </a: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8667" y="2344102"/>
            <a:ext cx="7479933" cy="34470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Kv‡Ri aviv t</a:t>
            </a:r>
            <a:endParaRPr lang="en-US" sz="2000" dirty="0">
              <a:solidFill>
                <a:srgbClr val="FF0000"/>
              </a:solidFill>
              <a:latin typeface="SutonnyMJ" pitchFamily="2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†UvUvj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kb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hš¿‡K cÖ_‡g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†÷kb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†Z ¯’vcb K‡i mgš^qb Ki‡Z n‡e|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AZtci cvIqvi myBP Ab 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Basic mode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K‡i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Meas Mode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 cÖ‡ek Ki‡Z n‡e 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b‡Pi wPÎvbyhvwq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we›`y‡Z Uv‡M©U wcÖRg †mU Ki‡Z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Gevi ‡UvUvj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kb‡K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Uv‡M©U wcÖR‡g Zv‡K K‡i mwVKfv‡e †Q` Kiv‡Z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Dist]-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Arial" pitchFamily="34" charset="0"/>
              </a:rPr>
              <a:t>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Ki‡j wWm‡cø c¨v‡b‡j Abyf~wgK `~iZ¡, †Rwb_ G‡½j I Abyf~wgK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†Kv‡Yi gvb cÖ`wk©Z 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</a:rPr>
              <a:t>Gevi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Meas Mode 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Gi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[   SHv ]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†K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Press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 Kivi mv‡_ mv‡_ ¯^qswµq fv‡e </a:t>
            </a:r>
            <a:endParaRPr lang="en-US" sz="2000" dirty="0" smtClean="0">
              <a:solidFill>
                <a:srgbClr val="00B050"/>
              </a:solidFill>
              <a:latin typeface="SutonnyMJ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</a:rPr>
              <a:t>Uv‡M©i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wcÖRg ch©šÍ `~iZ¡ GK‡Î cÖ`wk©Z n‡e|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003425" y="3852250"/>
            <a:ext cx="63500" cy="45085"/>
          </a:xfrm>
          <a:prstGeom prst="triangle">
            <a:avLst>
              <a:gd name="adj" fmla="val 50000"/>
            </a:avLst>
          </a:prstGeom>
          <a:solidFill>
            <a:schemeClr val="tx1">
              <a:lumMod val="100000"/>
              <a:lumOff val="0"/>
            </a:schemeClr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Gevi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Meas Mode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Gi [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 ] †K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 Kivi mv‡_ mv‡_ ¯^qswµq fv‡e Uv‡M©i wcÖRg ch©šÍ `~iZ¡ GK‡Î cÖ`wk©Z n‡e|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5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1999" y="2501767"/>
            <a:ext cx="3441700" cy="3162306"/>
            <a:chOff x="228600" y="1600200"/>
            <a:chExt cx="3657600" cy="1371600"/>
          </a:xfrm>
        </p:grpSpPr>
        <p:sp>
          <p:nvSpPr>
            <p:cNvPr id="3" name="Rectangle 2"/>
            <p:cNvSpPr/>
            <p:nvPr/>
          </p:nvSpPr>
          <p:spPr>
            <a:xfrm>
              <a:off x="228600" y="1828800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Meas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057400"/>
              <a:ext cx="3048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098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ZA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2438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HAR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2667000"/>
              <a:ext cx="6858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DIST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800" y="2667000"/>
              <a:ext cx="838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    SHV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16200000">
              <a:off x="1143000" y="2667000"/>
              <a:ext cx="152400" cy="152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43000" y="2590800"/>
              <a:ext cx="228600" cy="76200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2438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120◦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2098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80◦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81200" y="2667000"/>
              <a:ext cx="838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OFSET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81200" y="22098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30’15”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81200" y="24384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10’00”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95600" y="2667000"/>
              <a:ext cx="9144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COORD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2362200"/>
              <a:ext cx="457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P1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3542506" y="2247900"/>
              <a:ext cx="76994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05200" y="22860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048000" y="17526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6600" y="19812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17526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81200" y="1981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 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8600" y="16002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06764" y="2525320"/>
            <a:ext cx="2962274" cy="3049905"/>
            <a:chOff x="4191000" y="1828800"/>
            <a:chExt cx="2514600" cy="4760481"/>
          </a:xfrm>
        </p:grpSpPr>
        <p:cxnSp>
          <p:nvCxnSpPr>
            <p:cNvPr id="26" name="Straight Connector 25"/>
            <p:cNvCxnSpPr>
              <a:endCxn id="52" idx="1"/>
            </p:cNvCxnSpPr>
            <p:nvPr/>
          </p:nvCxnSpPr>
          <p:spPr>
            <a:xfrm rot="5400000" flipH="1" flipV="1">
              <a:off x="4035424" y="2934760"/>
              <a:ext cx="2311403" cy="1200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52" idx="2"/>
            </p:cNvCxnSpPr>
            <p:nvPr/>
          </p:nvCxnSpPr>
          <p:spPr>
            <a:xfrm rot="16200000" flipV="1">
              <a:off x="4362451" y="4085168"/>
              <a:ext cx="2971801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4591050" y="4690533"/>
              <a:ext cx="1257300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5540375" y="1908175"/>
              <a:ext cx="33020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256617" y="4356100"/>
              <a:ext cx="440267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151379" y="5131352"/>
              <a:ext cx="880533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4207933" y="5073650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093634" y="5073650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359400" y="4911218"/>
              <a:ext cx="1320800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219215" y="4769335"/>
              <a:ext cx="142972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5390665" y="4769337"/>
              <a:ext cx="142972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 flipV="1">
              <a:off x="5848350" y="4140200"/>
              <a:ext cx="40005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V="1">
              <a:off x="6134100" y="4690533"/>
              <a:ext cx="5715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5905500" y="2379133"/>
              <a:ext cx="8001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6200962" y="2654576"/>
              <a:ext cx="551480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 flipV="1">
              <a:off x="6201558" y="4414496"/>
              <a:ext cx="551480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202553" y="3749765"/>
              <a:ext cx="662695" cy="342900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091047" y="2124671"/>
              <a:ext cx="770465" cy="398858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19084816">
              <a:off x="4822086" y="3046428"/>
              <a:ext cx="277603" cy="11247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s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7199">
              <a:off x="6244670" y="3182281"/>
              <a:ext cx="359537" cy="13853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v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67199">
              <a:off x="5060321" y="4725521"/>
              <a:ext cx="373012" cy="13853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4370321" y="6230872"/>
              <a:ext cx="440267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799071" y="6230872"/>
              <a:ext cx="440267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589859" y="6231467"/>
              <a:ext cx="1428750" cy="22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 rot="167199">
              <a:off x="4420013" y="5594363"/>
              <a:ext cx="286228" cy="9949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a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7199">
              <a:off x="5856776" y="5593851"/>
              <a:ext cx="276525" cy="9949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b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2159000"/>
              <a:ext cx="114300" cy="4402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10800000">
              <a:off x="4191000" y="5571067"/>
              <a:ext cx="2228850" cy="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961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76258" y="662854"/>
            <a:ext cx="5105400" cy="3048000"/>
            <a:chOff x="152400" y="3124200"/>
            <a:chExt cx="3657600" cy="1371600"/>
          </a:xfrm>
        </p:grpSpPr>
        <p:sp>
          <p:nvSpPr>
            <p:cNvPr id="3" name="Rectangle 2"/>
            <p:cNvSpPr/>
            <p:nvPr/>
          </p:nvSpPr>
          <p:spPr>
            <a:xfrm>
              <a:off x="185841" y="3258291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Dis :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65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Rap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1154" y="3926478"/>
              <a:ext cx="7620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STOP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2400" y="31242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043" y="351112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d  “r”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043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6276" y="368156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  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235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35476" y="368156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8781" y="3884691"/>
            <a:ext cx="5222877" cy="2847294"/>
            <a:chOff x="457200" y="6019800"/>
            <a:chExt cx="3657600" cy="1371600"/>
          </a:xfrm>
        </p:grpSpPr>
        <p:sp>
          <p:nvSpPr>
            <p:cNvPr id="13" name="Rectangle 12"/>
            <p:cNvSpPr/>
            <p:nvPr/>
          </p:nvSpPr>
          <p:spPr>
            <a:xfrm>
              <a:off x="457200" y="6248400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Meas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6477000"/>
              <a:ext cx="3048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66294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ZA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" y="68580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HAR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371600" y="7010400"/>
              <a:ext cx="228600" cy="76200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95400" y="68580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120◦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95400" y="6629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80◦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09800" y="66294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30’15”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68580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10’00”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7086600"/>
              <a:ext cx="9144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COORD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81400" y="6781800"/>
              <a:ext cx="457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P1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771106" y="6667500"/>
              <a:ext cx="76994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733800" y="67056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3276600" y="6172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64008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09800" y="6172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57200" y="60198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43000" y="6400800"/>
              <a:ext cx="12954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525.450m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04270" y="3288268"/>
            <a:ext cx="22315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 = Slope distance</a:t>
            </a:r>
          </a:p>
          <a:p>
            <a:r>
              <a:rPr lang="en-US" sz="1400" dirty="0"/>
              <a:t>H = Horizaontal distance</a:t>
            </a:r>
          </a:p>
          <a:p>
            <a:r>
              <a:rPr lang="en-US" sz="1400" dirty="0"/>
              <a:t>V = Vertical distance </a:t>
            </a:r>
          </a:p>
        </p:txBody>
      </p:sp>
    </p:spTree>
    <p:extLst>
      <p:ext uri="{BB962C8B-B14F-4D97-AF65-F5344CB8AC3E}">
        <p14:creationId xmlns:p14="http://schemas.microsoft.com/office/powerpoint/2010/main" val="311456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1084</TotalTime>
  <Words>342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Constantia</vt:lpstr>
      <vt:lpstr>SutonnyMJ</vt:lpstr>
      <vt:lpstr>Times New Roman</vt:lpstr>
      <vt:lpstr>Wingdings 2</vt:lpstr>
      <vt:lpstr>Flow</vt:lpstr>
      <vt:lpstr>PowerPoint Presentation</vt:lpstr>
      <vt:lpstr>PowerPoint Presentation</vt:lpstr>
      <vt:lpstr> †UvUvj †÷k‡bi mvnv‡h¨ Avbyf~wgK I Dj¤^ `~iZ¡ wbY©q: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Microsoft account</cp:lastModifiedBy>
  <cp:revision>169</cp:revision>
  <dcterms:created xsi:type="dcterms:W3CDTF">2019-09-23T15:44:46Z</dcterms:created>
  <dcterms:modified xsi:type="dcterms:W3CDTF">2023-11-08T13:05:59Z</dcterms:modified>
</cp:coreProperties>
</file>